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7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C92AB2-3C27-49CD-B9D3-CF0DAB407241}" type="datetimeFigureOut">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3502807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C92AB2-3C27-49CD-B9D3-CF0DAB407241}" type="datetimeFigureOut">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3641238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C92AB2-3C27-49CD-B9D3-CF0DAB407241}" type="datetimeFigureOut">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53852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C92AB2-3C27-49CD-B9D3-CF0DAB407241}" type="datetimeFigureOut">
              <a:rPr lang="en-US" smtClean="0"/>
              <a:t>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406814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C92AB2-3C27-49CD-B9D3-CF0DAB407241}" type="datetimeFigureOut">
              <a:rPr lang="en-US" smtClean="0"/>
              <a:t>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636856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C92AB2-3C27-49CD-B9D3-CF0DAB407241}" type="datetimeFigureOut">
              <a:rPr lang="en-US" smtClean="0"/>
              <a:t>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383111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C92AB2-3C27-49CD-B9D3-CF0DAB407241}" type="datetimeFigureOut">
              <a:rPr lang="en-US" smtClean="0"/>
              <a:t>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543599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C92AB2-3C27-49CD-B9D3-CF0DAB407241}" type="datetimeFigureOut">
              <a:rPr lang="en-US" smtClean="0"/>
              <a:t>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3478900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C92AB2-3C27-49CD-B9D3-CF0DAB407241}" type="datetimeFigureOut">
              <a:rPr lang="en-US" smtClean="0"/>
              <a:t>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793016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C92AB2-3C27-49CD-B9D3-CF0DAB407241}" type="datetimeFigureOut">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1989107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C92AB2-3C27-49CD-B9D3-CF0DAB407241}" type="datetimeFigureOut">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EFB0C-4CD7-4A93-B5DB-8F6BE381BC8B}" type="slidenum">
              <a:rPr lang="en-US" smtClean="0"/>
              <a:t>‹#›</a:t>
            </a:fld>
            <a:endParaRPr lang="en-US"/>
          </a:p>
        </p:txBody>
      </p:sp>
    </p:spTree>
    <p:extLst>
      <p:ext uri="{BB962C8B-B14F-4D97-AF65-F5344CB8AC3E}">
        <p14:creationId xmlns:p14="http://schemas.microsoft.com/office/powerpoint/2010/main" val="2741656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C92AB2-3C27-49CD-B9D3-CF0DAB407241}" type="datetimeFigureOut">
              <a:rPr lang="en-US" smtClean="0"/>
              <a:t>2/8/2020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EFB0C-4CD7-4A93-B5DB-8F6BE381BC8B}" type="slidenum">
              <a:rPr lang="en-US" smtClean="0"/>
              <a:t>‹#›</a:t>
            </a:fld>
            <a:endParaRPr lang="en-US"/>
          </a:p>
        </p:txBody>
      </p:sp>
    </p:spTree>
    <p:extLst>
      <p:ext uri="{BB962C8B-B14F-4D97-AF65-F5344CB8AC3E}">
        <p14:creationId xmlns:p14="http://schemas.microsoft.com/office/powerpoint/2010/main" val="2334282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4191000"/>
          </a:xfrm>
        </p:spPr>
        <p:txBody>
          <a:bodyPr>
            <a:noAutofit/>
          </a:bodyPr>
          <a:lstStyle/>
          <a:p>
            <a:pPr algn="l"/>
            <a:r>
              <a:rPr lang="en-US" sz="2000" b="1" dirty="0" err="1" smtClean="0"/>
              <a:t>Dosen</a:t>
            </a:r>
            <a:r>
              <a:rPr lang="en-US" sz="2000" b="1" dirty="0" smtClean="0"/>
              <a:t> Pend. Guru SD:</a:t>
            </a:r>
            <a:br>
              <a:rPr lang="en-US" sz="2000" b="1" dirty="0" smtClean="0"/>
            </a:br>
            <a:r>
              <a:rPr lang="en-US" sz="2000" dirty="0" smtClean="0"/>
              <a:t>1. Dr. Ahmad </a:t>
            </a:r>
            <a:r>
              <a:rPr lang="en-US" sz="2000" dirty="0" err="1" smtClean="0"/>
              <a:t>Calam</a:t>
            </a:r>
            <a:r>
              <a:rPr lang="en-US" sz="2000" dirty="0" smtClean="0"/>
              <a:t>, MA.</a:t>
            </a:r>
            <a:br>
              <a:rPr lang="en-US" sz="2000" dirty="0" smtClean="0"/>
            </a:br>
            <a:r>
              <a:rPr lang="en-US" sz="2000" dirty="0" smtClean="0"/>
              <a:t>2. Dr. </a:t>
            </a:r>
            <a:r>
              <a:rPr lang="en-US" sz="2000" dirty="0" err="1" smtClean="0"/>
              <a:t>Hadi</a:t>
            </a:r>
            <a:r>
              <a:rPr lang="en-US" sz="2000" dirty="0" smtClean="0"/>
              <a:t> </a:t>
            </a:r>
            <a:r>
              <a:rPr lang="en-US" sz="2000" dirty="0" err="1" smtClean="0"/>
              <a:t>Widodo</a:t>
            </a:r>
            <a:r>
              <a:rPr lang="en-US" sz="2000" dirty="0" smtClean="0"/>
              <a:t>, MA.</a:t>
            </a:r>
            <a:br>
              <a:rPr lang="en-US" sz="2000" dirty="0" smtClean="0"/>
            </a:br>
            <a:r>
              <a:rPr lang="en-US" sz="2000" dirty="0" smtClean="0"/>
              <a:t>3. Dr. M. </a:t>
            </a:r>
            <a:r>
              <a:rPr lang="en-US" sz="2000" dirty="0" err="1" smtClean="0"/>
              <a:t>Aswin</a:t>
            </a:r>
            <a:r>
              <a:rPr lang="en-US" sz="2000" dirty="0" smtClean="0"/>
              <a:t>, SH.,SP.,MH.,M.Si.,</a:t>
            </a:r>
            <a:r>
              <a:rPr lang="en-US" sz="2000" dirty="0" err="1" smtClean="0"/>
              <a:t>M.Phil</a:t>
            </a:r>
            <a:r>
              <a:rPr lang="en-US" sz="2000" dirty="0" smtClean="0"/>
              <a:t>.</a:t>
            </a:r>
            <a:br>
              <a:rPr lang="en-US" sz="2000" dirty="0" smtClean="0"/>
            </a:br>
            <a:r>
              <a:rPr lang="en-US" sz="2000" dirty="0" smtClean="0"/>
              <a:t>4. Drs. Ahmad </a:t>
            </a:r>
            <a:r>
              <a:rPr lang="en-US" sz="2000" dirty="0" err="1" smtClean="0"/>
              <a:t>Nasution</a:t>
            </a:r>
            <a:r>
              <a:rPr lang="en-US" sz="2000" dirty="0" smtClean="0"/>
              <a:t>, </a:t>
            </a:r>
            <a:r>
              <a:rPr lang="en-US" sz="2000" dirty="0" err="1" smtClean="0"/>
              <a:t>M.Pd</a:t>
            </a:r>
            <a:r>
              <a:rPr lang="en-US" sz="2000" dirty="0" smtClean="0"/>
              <a:t>.</a:t>
            </a:r>
            <a:br>
              <a:rPr lang="en-US" sz="2000" dirty="0" smtClean="0"/>
            </a:br>
            <a:r>
              <a:rPr lang="en-US" sz="2000" dirty="0" smtClean="0"/>
              <a:t>5. Drs. Abdul </a:t>
            </a:r>
            <a:r>
              <a:rPr lang="en-US" sz="2000" dirty="0" err="1" smtClean="0"/>
              <a:t>Rahman</a:t>
            </a:r>
            <a:r>
              <a:rPr lang="en-US" sz="2000" dirty="0" smtClean="0"/>
              <a:t>, </a:t>
            </a:r>
            <a:r>
              <a:rPr lang="en-US" sz="2000" dirty="0" err="1" smtClean="0"/>
              <a:t>M.Pd</a:t>
            </a:r>
            <a:r>
              <a:rPr lang="en-US" sz="2000" dirty="0" smtClean="0"/>
              <a:t>.</a:t>
            </a:r>
            <a:br>
              <a:rPr lang="en-US" sz="2000" dirty="0" smtClean="0"/>
            </a:br>
            <a:r>
              <a:rPr lang="en-US" sz="2000" dirty="0" smtClean="0"/>
              <a:t>6. Drs. </a:t>
            </a:r>
            <a:r>
              <a:rPr lang="en-US" sz="2000" dirty="0" err="1" smtClean="0"/>
              <a:t>Warno</a:t>
            </a:r>
            <a:r>
              <a:rPr lang="en-US" sz="2000" dirty="0" smtClean="0"/>
              <a:t> </a:t>
            </a:r>
            <a:r>
              <a:rPr lang="en-US" sz="2000" dirty="0" err="1" smtClean="0"/>
              <a:t>Sasmoro</a:t>
            </a:r>
            <a:r>
              <a:rPr lang="en-US" sz="2000" dirty="0" smtClean="0"/>
              <a:t>, </a:t>
            </a:r>
            <a:r>
              <a:rPr lang="en-US" sz="2000" dirty="0" err="1" smtClean="0"/>
              <a:t>M.Pd</a:t>
            </a:r>
            <a:r>
              <a:rPr lang="en-US" sz="2000" dirty="0" smtClean="0"/>
              <a:t>.</a:t>
            </a:r>
            <a:br>
              <a:rPr lang="en-US" sz="2000" dirty="0" smtClean="0"/>
            </a:br>
            <a:r>
              <a:rPr lang="en-US" sz="2000" dirty="0" smtClean="0"/>
              <a:t>7. Drs. </a:t>
            </a:r>
            <a:r>
              <a:rPr lang="en-US" sz="2000" dirty="0" err="1" smtClean="0"/>
              <a:t>Harmein</a:t>
            </a:r>
            <a:r>
              <a:rPr lang="en-US" sz="2000" dirty="0" smtClean="0"/>
              <a:t> </a:t>
            </a:r>
            <a:r>
              <a:rPr lang="en-US" sz="2000" dirty="0" err="1" smtClean="0"/>
              <a:t>Sarbani</a:t>
            </a:r>
            <a:r>
              <a:rPr lang="en-US" sz="2000" dirty="0" smtClean="0"/>
              <a:t>, </a:t>
            </a:r>
            <a:r>
              <a:rPr lang="en-US" sz="2000" dirty="0" err="1" smtClean="0"/>
              <a:t>M.Pd</a:t>
            </a:r>
            <a:r>
              <a:rPr lang="en-US" sz="2000" dirty="0" smtClean="0"/>
              <a:t>.</a:t>
            </a:r>
            <a:br>
              <a:rPr lang="en-US" sz="2000" dirty="0" smtClean="0"/>
            </a:br>
            <a:r>
              <a:rPr lang="en-US" sz="2000" dirty="0" smtClean="0"/>
              <a:t>8. </a:t>
            </a:r>
            <a:r>
              <a:rPr lang="en-US" sz="2000" dirty="0" err="1" smtClean="0"/>
              <a:t>Ilham</a:t>
            </a:r>
            <a:r>
              <a:rPr lang="en-US" sz="2000" dirty="0" smtClean="0"/>
              <a:t> </a:t>
            </a:r>
            <a:r>
              <a:rPr lang="en-US" sz="2000" dirty="0" err="1" smtClean="0"/>
              <a:t>Nazaruddin</a:t>
            </a:r>
            <a:r>
              <a:rPr lang="en-US" sz="2000" dirty="0" smtClean="0"/>
              <a:t>, S.</a:t>
            </a:r>
            <a:r>
              <a:rPr lang="en-US" sz="2000" dirty="0" err="1" smtClean="0"/>
              <a:t>Pd</a:t>
            </a:r>
            <a:r>
              <a:rPr lang="en-US" sz="2000" dirty="0" smtClean="0"/>
              <a:t>.,</a:t>
            </a:r>
            <a:r>
              <a:rPr lang="en-US" sz="2000" dirty="0" err="1" smtClean="0"/>
              <a:t>M.Pd</a:t>
            </a:r>
            <a:r>
              <a:rPr lang="en-US" sz="2000" dirty="0" smtClean="0"/>
              <a:t>.</a:t>
            </a:r>
            <a:br>
              <a:rPr lang="en-US" sz="2000" dirty="0" smtClean="0"/>
            </a:br>
            <a:r>
              <a:rPr lang="en-US" sz="2000" dirty="0" smtClean="0"/>
              <a:t>9. </a:t>
            </a:r>
            <a:r>
              <a:rPr lang="en-US" sz="2000" dirty="0" err="1" smtClean="0"/>
              <a:t>Yudi</a:t>
            </a:r>
            <a:r>
              <a:rPr lang="en-US" sz="2000" dirty="0" smtClean="0"/>
              <a:t> </a:t>
            </a:r>
            <a:r>
              <a:rPr lang="en-US" sz="2000" dirty="0" err="1" smtClean="0"/>
              <a:t>Umara</a:t>
            </a:r>
            <a:r>
              <a:rPr lang="en-US" sz="2000" dirty="0" smtClean="0"/>
              <a:t>, S.Pd.I.,</a:t>
            </a:r>
            <a:r>
              <a:rPr lang="en-US" sz="2000" dirty="0" err="1" smtClean="0"/>
              <a:t>M.Pd</a:t>
            </a:r>
            <a:r>
              <a:rPr lang="en-US" sz="2000" dirty="0" smtClean="0"/>
              <a:t>.</a:t>
            </a:r>
            <a:br>
              <a:rPr lang="en-US" sz="2000" dirty="0" smtClean="0"/>
            </a:br>
            <a:r>
              <a:rPr lang="en-US" sz="2000" dirty="0" smtClean="0"/>
              <a:t>10. </a:t>
            </a:r>
            <a:r>
              <a:rPr lang="en-US" sz="2000" dirty="0" err="1" smtClean="0"/>
              <a:t>Fira</a:t>
            </a:r>
            <a:r>
              <a:rPr lang="en-US" sz="2000" dirty="0" smtClean="0"/>
              <a:t> </a:t>
            </a:r>
            <a:r>
              <a:rPr lang="en-US" sz="2000" dirty="0" err="1" smtClean="0"/>
              <a:t>Wanhar</a:t>
            </a:r>
            <a:r>
              <a:rPr lang="en-US" sz="2000" dirty="0" smtClean="0"/>
              <a:t>, S.</a:t>
            </a:r>
            <a:r>
              <a:rPr lang="en-US" sz="2000" dirty="0" err="1" smtClean="0"/>
              <a:t>Pd</a:t>
            </a:r>
            <a:r>
              <a:rPr lang="en-US" sz="2000" dirty="0" smtClean="0"/>
              <a:t>.,</a:t>
            </a:r>
            <a:r>
              <a:rPr lang="en-US" sz="2000" dirty="0" err="1" smtClean="0"/>
              <a:t>M.Pd</a:t>
            </a:r>
            <a:r>
              <a:rPr lang="en-US" sz="2000" dirty="0" smtClean="0"/>
              <a:t>.</a:t>
            </a:r>
            <a:br>
              <a:rPr lang="en-US" sz="2000" dirty="0" smtClean="0"/>
            </a:br>
            <a:r>
              <a:rPr lang="en-US" sz="2000" dirty="0" smtClean="0"/>
              <a:t>11. </a:t>
            </a:r>
            <a:r>
              <a:rPr lang="en-US" sz="2000" dirty="0" err="1" smtClean="0"/>
              <a:t>Fatmawati</a:t>
            </a:r>
            <a:r>
              <a:rPr lang="en-US" sz="2000" dirty="0" smtClean="0"/>
              <a:t>, S.</a:t>
            </a:r>
            <a:r>
              <a:rPr lang="en-US" sz="2000" dirty="0" err="1" smtClean="0"/>
              <a:t>Pd</a:t>
            </a:r>
            <a:r>
              <a:rPr lang="en-US" sz="2000" dirty="0" smtClean="0"/>
              <a:t>.,</a:t>
            </a:r>
            <a:r>
              <a:rPr lang="en-US" sz="2000" dirty="0" err="1" smtClean="0"/>
              <a:t>M.Pd</a:t>
            </a:r>
            <a:r>
              <a:rPr lang="en-US" sz="2000" dirty="0" smtClean="0"/>
              <a:t>.</a:t>
            </a:r>
            <a:br>
              <a:rPr lang="en-US" sz="2000" dirty="0" smtClean="0"/>
            </a:br>
            <a:r>
              <a:rPr lang="en-US" sz="2000" dirty="0" smtClean="0"/>
              <a:t>12. </a:t>
            </a:r>
            <a:r>
              <a:rPr lang="en-US" sz="2000" dirty="0" err="1" smtClean="0"/>
              <a:t>Yusrizal</a:t>
            </a:r>
            <a:r>
              <a:rPr lang="en-US" sz="2000" dirty="0" smtClean="0"/>
              <a:t>, S.</a:t>
            </a:r>
            <a:r>
              <a:rPr lang="en-US" sz="2000" dirty="0" err="1" smtClean="0"/>
              <a:t>Pd</a:t>
            </a:r>
            <a:r>
              <a:rPr lang="en-US" sz="2000" dirty="0" smtClean="0"/>
              <a:t>.,</a:t>
            </a:r>
            <a:r>
              <a:rPr lang="en-US" sz="2000" dirty="0" err="1" smtClean="0"/>
              <a:t>M.Pd</a:t>
            </a:r>
            <a:r>
              <a:rPr lang="en-US" sz="2000" dirty="0" smtClean="0"/>
              <a:t>.</a:t>
            </a:r>
            <a:endParaRPr lang="en-US" sz="2000" dirty="0"/>
          </a:p>
        </p:txBody>
      </p:sp>
      <p:sp>
        <p:nvSpPr>
          <p:cNvPr id="3" name="Subtitle 2"/>
          <p:cNvSpPr>
            <a:spLocks noGrp="1"/>
          </p:cNvSpPr>
          <p:nvPr>
            <p:ph type="subTitle" idx="1"/>
          </p:nvPr>
        </p:nvSpPr>
        <p:spPr>
          <a:xfrm>
            <a:off x="4190999" y="3886200"/>
            <a:ext cx="4971143" cy="2667000"/>
          </a:xfrm>
        </p:spPr>
        <p:txBody>
          <a:bodyPr>
            <a:noAutofit/>
          </a:bodyPr>
          <a:lstStyle/>
          <a:p>
            <a:pPr algn="l"/>
            <a:r>
              <a:rPr lang="en-US" sz="2000" b="1" dirty="0" err="1" smtClean="0"/>
              <a:t>Dosen</a:t>
            </a:r>
            <a:r>
              <a:rPr lang="en-US" sz="2000" b="1" dirty="0" smtClean="0"/>
              <a:t> Pend. </a:t>
            </a:r>
            <a:r>
              <a:rPr lang="en-US" sz="2000" b="1" dirty="0" err="1" smtClean="0"/>
              <a:t>Matematika</a:t>
            </a:r>
            <a:r>
              <a:rPr lang="en-US" sz="2000" b="1" dirty="0" smtClean="0"/>
              <a:t>:</a:t>
            </a:r>
          </a:p>
          <a:p>
            <a:pPr marL="514350" indent="-514350" algn="l">
              <a:buAutoNum type="arabicPeriod"/>
            </a:pPr>
            <a:r>
              <a:rPr lang="en-US" sz="2000" b="1" dirty="0" err="1" smtClean="0"/>
              <a:t>Dewi</a:t>
            </a:r>
            <a:r>
              <a:rPr lang="en-US" sz="2000" b="1" dirty="0" smtClean="0"/>
              <a:t> </a:t>
            </a:r>
            <a:r>
              <a:rPr lang="en-US" sz="2000" b="1" dirty="0" err="1" smtClean="0"/>
              <a:t>Purnama</a:t>
            </a:r>
            <a:r>
              <a:rPr lang="en-US" sz="2000" b="1" dirty="0" smtClean="0"/>
              <a:t> Sari, </a:t>
            </a:r>
            <a:r>
              <a:rPr lang="en-US" sz="2000" b="1" dirty="0" err="1" smtClean="0"/>
              <a:t>S.Pd</a:t>
            </a:r>
            <a:r>
              <a:rPr lang="en-US" sz="2000" b="1" dirty="0" smtClean="0"/>
              <a:t>.</a:t>
            </a:r>
          </a:p>
          <a:p>
            <a:pPr marL="514350" indent="-514350" algn="l">
              <a:buAutoNum type="arabicPeriod"/>
            </a:pPr>
            <a:r>
              <a:rPr lang="en-US" sz="1800" b="1" dirty="0" err="1" smtClean="0"/>
              <a:t>Azizah</a:t>
            </a:r>
            <a:r>
              <a:rPr lang="en-US" sz="1800" b="1" dirty="0" smtClean="0"/>
              <a:t> </a:t>
            </a:r>
            <a:r>
              <a:rPr lang="en-US" sz="1800" b="1" dirty="0" err="1" smtClean="0"/>
              <a:t>Yusra</a:t>
            </a:r>
            <a:r>
              <a:rPr lang="en-US" sz="1800" b="1" dirty="0" smtClean="0"/>
              <a:t> </a:t>
            </a:r>
            <a:r>
              <a:rPr lang="en-US" sz="1800" b="1" dirty="0" err="1" smtClean="0"/>
              <a:t>Amaliah</a:t>
            </a:r>
            <a:r>
              <a:rPr lang="en-US" sz="1800" b="1" dirty="0" smtClean="0"/>
              <a:t> </a:t>
            </a:r>
            <a:r>
              <a:rPr lang="en-US" sz="1800" b="1" dirty="0" err="1" smtClean="0"/>
              <a:t>Harahap</a:t>
            </a:r>
            <a:r>
              <a:rPr lang="en-US" sz="1800" b="1" dirty="0" smtClean="0"/>
              <a:t>, S.</a:t>
            </a:r>
            <a:r>
              <a:rPr lang="en-US" sz="1800" b="1" dirty="0" err="1" smtClean="0"/>
              <a:t>Pd</a:t>
            </a:r>
            <a:r>
              <a:rPr lang="en-US" sz="1800" b="1" dirty="0" smtClean="0"/>
              <a:t>.,</a:t>
            </a:r>
            <a:r>
              <a:rPr lang="en-US" sz="1800" b="1" dirty="0" err="1" smtClean="0"/>
              <a:t>M.Pd</a:t>
            </a:r>
            <a:r>
              <a:rPr lang="en-US" sz="2000" b="1" dirty="0" smtClean="0"/>
              <a:t>.</a:t>
            </a:r>
          </a:p>
          <a:p>
            <a:pPr marL="514350" indent="-514350" algn="l">
              <a:buAutoNum type="arabicPeriod"/>
            </a:pPr>
            <a:r>
              <a:rPr lang="en-US" sz="2000" b="1" dirty="0" err="1" smtClean="0"/>
              <a:t>Syahrina</a:t>
            </a:r>
            <a:r>
              <a:rPr lang="en-US" sz="2000" b="1" dirty="0" smtClean="0"/>
              <a:t> </a:t>
            </a:r>
            <a:r>
              <a:rPr lang="en-US" sz="2000" b="1" dirty="0" err="1" smtClean="0"/>
              <a:t>Annisa</a:t>
            </a:r>
            <a:r>
              <a:rPr lang="en-US" sz="2000" b="1" dirty="0" smtClean="0"/>
              <a:t> </a:t>
            </a:r>
            <a:r>
              <a:rPr lang="en-US" sz="2000" b="1" dirty="0" err="1" smtClean="0"/>
              <a:t>Pulungan</a:t>
            </a:r>
            <a:r>
              <a:rPr lang="en-US" sz="2000" b="1" dirty="0" smtClean="0"/>
              <a:t>, S.</a:t>
            </a:r>
            <a:r>
              <a:rPr lang="en-US" sz="2000" b="1" dirty="0" err="1" smtClean="0"/>
              <a:t>Pd</a:t>
            </a:r>
            <a:r>
              <a:rPr lang="en-US" sz="2000" b="1" dirty="0" smtClean="0"/>
              <a:t>.,</a:t>
            </a:r>
            <a:r>
              <a:rPr lang="en-US" sz="2000" b="1" dirty="0" err="1" smtClean="0"/>
              <a:t>M.Pd</a:t>
            </a:r>
            <a:r>
              <a:rPr lang="en-US" sz="2000" b="1" dirty="0" smtClean="0"/>
              <a:t>.</a:t>
            </a:r>
          </a:p>
          <a:p>
            <a:pPr marL="514350" indent="-514350" algn="l">
              <a:buAutoNum type="arabicPeriod"/>
            </a:pPr>
            <a:r>
              <a:rPr lang="en-US" sz="2000" b="1" dirty="0" err="1" smtClean="0"/>
              <a:t>Ainul</a:t>
            </a:r>
            <a:r>
              <a:rPr lang="en-US" sz="2000" b="1" dirty="0" smtClean="0"/>
              <a:t> </a:t>
            </a:r>
            <a:r>
              <a:rPr lang="en-US" sz="2000" b="1" dirty="0" err="1" smtClean="0"/>
              <a:t>Marhamah</a:t>
            </a:r>
            <a:r>
              <a:rPr lang="en-US" sz="2000" b="1" dirty="0" smtClean="0"/>
              <a:t> </a:t>
            </a:r>
            <a:r>
              <a:rPr lang="en-US" sz="2000" b="1" dirty="0" err="1" smtClean="0"/>
              <a:t>Hasibuan</a:t>
            </a:r>
            <a:r>
              <a:rPr lang="en-US" sz="2000" b="1" dirty="0" smtClean="0"/>
              <a:t>, S.</a:t>
            </a:r>
            <a:r>
              <a:rPr lang="en-US" sz="2000" b="1" dirty="0" err="1" smtClean="0"/>
              <a:t>Pd</a:t>
            </a:r>
            <a:r>
              <a:rPr lang="en-US" sz="2000" b="1" dirty="0" smtClean="0"/>
              <a:t>.,</a:t>
            </a:r>
            <a:r>
              <a:rPr lang="en-US" sz="2000" b="1" dirty="0" err="1" smtClean="0"/>
              <a:t>M.Pd</a:t>
            </a:r>
            <a:r>
              <a:rPr lang="en-US" sz="2000" b="1" dirty="0" smtClean="0"/>
              <a:t>.</a:t>
            </a:r>
          </a:p>
          <a:p>
            <a:pPr marL="514350" indent="-514350" algn="l">
              <a:buAutoNum type="arabicPeriod"/>
            </a:pPr>
            <a:r>
              <a:rPr lang="en-US" sz="2000" b="1" dirty="0" smtClean="0"/>
              <a:t>Ronald Mahmud, S.</a:t>
            </a:r>
            <a:r>
              <a:rPr lang="en-US" sz="2000" b="1" dirty="0" err="1" smtClean="0"/>
              <a:t>Pd</a:t>
            </a:r>
            <a:r>
              <a:rPr lang="en-US" sz="2000" b="1" dirty="0" smtClean="0"/>
              <a:t>.,</a:t>
            </a:r>
            <a:r>
              <a:rPr lang="en-US" sz="2000" b="1" dirty="0" err="1" smtClean="0"/>
              <a:t>M.Pd</a:t>
            </a:r>
            <a:r>
              <a:rPr lang="en-US" sz="2000" dirty="0" smtClean="0"/>
              <a:t>.</a:t>
            </a:r>
          </a:p>
          <a:p>
            <a:pPr marL="514350" indent="-514350" algn="l">
              <a:buAutoNum type="arabicPeriod"/>
            </a:pPr>
            <a:r>
              <a:rPr lang="en-US" sz="2000" b="1" dirty="0" smtClean="0"/>
              <a:t>Drs. </a:t>
            </a:r>
            <a:r>
              <a:rPr lang="en-US" sz="2000" b="1" dirty="0" err="1" smtClean="0"/>
              <a:t>Adi</a:t>
            </a:r>
            <a:r>
              <a:rPr lang="en-US" sz="2000" b="1" dirty="0" smtClean="0"/>
              <a:t> </a:t>
            </a:r>
            <a:r>
              <a:rPr lang="en-US" sz="2000" b="1" dirty="0" err="1" smtClean="0"/>
              <a:t>Wiharto</a:t>
            </a:r>
            <a:r>
              <a:rPr lang="en-US" sz="2000" b="1" dirty="0" smtClean="0"/>
              <a:t>, SE.,MM.</a:t>
            </a:r>
          </a:p>
          <a:p>
            <a:pPr marL="514350" indent="-514350" algn="l">
              <a:buAutoNum type="arabicPeriod"/>
            </a:pPr>
            <a:endParaRPr lang="en-US" sz="2000" dirty="0"/>
          </a:p>
        </p:txBody>
      </p:sp>
    </p:spTree>
    <p:extLst>
      <p:ext uri="{BB962C8B-B14F-4D97-AF65-F5344CB8AC3E}">
        <p14:creationId xmlns:p14="http://schemas.microsoft.com/office/powerpoint/2010/main" val="3157730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58</Words>
  <Application>Microsoft Office PowerPoint</Application>
  <PresentationFormat>On-screen Show (4:3)</PresentationFormat>
  <Paragraphs>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Dosen Pend. Guru SD: 1. Dr. Ahmad Calam, MA. 2. Dr. Hadi Widodo, MA. 3. Dr. M. Aswin, SH.,SP.,MH.,M.Si.,M.Phil. 4. Drs. Ahmad Nasution, M.Pd. 5. Drs. Abdul Rahman, M.Pd. 6. Drs. Warno Sasmoro, M.Pd. 7. Drs. Harmein Sarbani, M.Pd. 8. Ilham Nazaruddin, S.Pd.,M.Pd. 9. Yudi Umara, S.Pd.I.,M.Pd. 10. Fira Wanhar, S.Pd.,M.Pd. 11. Fatmawati, S.Pd.,M.Pd. 12. Yusrizal, S.Pd.,M.Pd.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Dosen Pend. Guru SD:  1. Dr. Ahmad Calam, MA. 2. Dr. Hadi Widodo, MA. 3. Dr. M. Aswin, SH.,SP.,MH.,M.Si.,M.Phil. 4. Drs. Ahmad Nasution, M.Pd. 5. Drs. Abdul Rahman, M.Pd. 6. Drs. Warno Sasmoro, M.Pd. 7. Drs. Harmein Sarbani, M.Pd. 8. Ilham Nazaruddin, S.Pd.,M.Pd. 9. Yudi Umara, S.Pd.I.,M.Pd. 10. Fira Wanhar, S.Pd.,M.Pd. 11. Fatmawati, S.Pd.,M.Pd. 12. Yusrizal, S.Pd.,M.Pd.</dc:title>
  <dc:creator>Asus</dc:creator>
  <cp:lastModifiedBy>Asus</cp:lastModifiedBy>
  <cp:revision>2</cp:revision>
  <dcterms:created xsi:type="dcterms:W3CDTF">2020-02-08T03:20:29Z</dcterms:created>
  <dcterms:modified xsi:type="dcterms:W3CDTF">2020-02-08T03:39:14Z</dcterms:modified>
</cp:coreProperties>
</file>